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1" r:id="rId14"/>
    <p:sldId id="268" r:id="rId15"/>
    <p:sldId id="272" r:id="rId16"/>
    <p:sldId id="269" r:id="rId17"/>
    <p:sldId id="270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63" autoAdjust="0"/>
    <p:restoredTop sz="94660"/>
  </p:normalViewPr>
  <p:slideViewPr>
    <p:cSldViewPr snapToGrid="0">
      <p:cViewPr varScale="1">
        <p:scale>
          <a:sx n="69" d="100"/>
          <a:sy n="69" d="100"/>
        </p:scale>
        <p:origin x="72" y="1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광우" userId="2a936863-4191-4eac-8abe-ae81b37592ba" providerId="ADAL" clId="{57B061C2-47AC-4489-8010-0B15E36C3D4A}"/>
  </pc:docChgLst>
  <pc:docChgLst>
    <pc:chgData name="김광우" userId="2a936863-4191-4eac-8abe-ae81b37592ba" providerId="ADAL" clId="{91301D0D-1FB5-45AB-B098-20485AFAA36E}"/>
    <pc:docChg chg="undo custSel addSld delSld modSld">
      <pc:chgData name="김광우" userId="2a936863-4191-4eac-8abe-ae81b37592ba" providerId="ADAL" clId="{91301D0D-1FB5-45AB-B098-20485AFAA36E}" dt="2023-10-18T08:34:59.161" v="475" actId="478"/>
      <pc:docMkLst>
        <pc:docMk/>
      </pc:docMkLst>
      <pc:sldChg chg="modSp">
        <pc:chgData name="김광우" userId="2a936863-4191-4eac-8abe-ae81b37592ba" providerId="ADAL" clId="{91301D0D-1FB5-45AB-B098-20485AFAA36E}" dt="2023-10-18T07:43:59.175" v="3" actId="20577"/>
        <pc:sldMkLst>
          <pc:docMk/>
          <pc:sldMk cId="1618576829" sldId="256"/>
        </pc:sldMkLst>
        <pc:spChg chg="mod">
          <ac:chgData name="김광우" userId="2a936863-4191-4eac-8abe-ae81b37592ba" providerId="ADAL" clId="{91301D0D-1FB5-45AB-B098-20485AFAA36E}" dt="2023-10-18T07:43:51.002" v="0"/>
          <ac:spMkLst>
            <pc:docMk/>
            <pc:sldMk cId="1618576829" sldId="256"/>
            <ac:spMk id="2" creationId="{68ABCAFC-47AB-4F39-A98F-D426490B3818}"/>
          </ac:spMkLst>
        </pc:spChg>
        <pc:spChg chg="mod">
          <ac:chgData name="김광우" userId="2a936863-4191-4eac-8abe-ae81b37592ba" providerId="ADAL" clId="{91301D0D-1FB5-45AB-B098-20485AFAA36E}" dt="2023-10-18T07:43:59.175" v="3" actId="20577"/>
          <ac:spMkLst>
            <pc:docMk/>
            <pc:sldMk cId="1618576829" sldId="256"/>
            <ac:spMk id="3" creationId="{0CA237D8-4A19-41EC-8925-407A8E4C5F48}"/>
          </ac:spMkLst>
        </pc:spChg>
      </pc:sldChg>
    </pc:docChg>
  </pc:docChgLst>
  <pc:docChgLst>
    <pc:chgData name="김광우" userId="2a936863-4191-4eac-8abe-ae81b37592ba" providerId="ADAL" clId="{5FAB86BE-EC75-463D-98E5-A4759E3D3A0A}"/>
    <pc:docChg chg="undo custSel addSld delSld modSld">
      <pc:chgData name="김광우" userId="2a936863-4191-4eac-8abe-ae81b37592ba" providerId="ADAL" clId="{5FAB86BE-EC75-463D-98E5-A4759E3D3A0A}" dt="2023-09-07T22:07:07.568" v="4422" actId="20577"/>
      <pc:docMkLst>
        <pc:docMk/>
      </pc:docMkLst>
      <pc:sldChg chg="modSp">
        <pc:chgData name="김광우" userId="2a936863-4191-4eac-8abe-ae81b37592ba" providerId="ADAL" clId="{5FAB86BE-EC75-463D-98E5-A4759E3D3A0A}" dt="2023-09-06T08:29:58" v="15" actId="20577"/>
        <pc:sldMkLst>
          <pc:docMk/>
          <pc:sldMk cId="1618576829" sldId="256"/>
        </pc:sldMkLst>
        <pc:spChg chg="mod">
          <ac:chgData name="김광우" userId="2a936863-4191-4eac-8abe-ae81b37592ba" providerId="ADAL" clId="{5FAB86BE-EC75-463D-98E5-A4759E3D3A0A}" dt="2023-09-06T08:29:42.181" v="0"/>
          <ac:spMkLst>
            <pc:docMk/>
            <pc:sldMk cId="1618576829" sldId="256"/>
            <ac:spMk id="2" creationId="{68ABCAFC-47AB-4F39-A98F-D426490B3818}"/>
          </ac:spMkLst>
        </pc:spChg>
        <pc:spChg chg="mod">
          <ac:chgData name="김광우" userId="2a936863-4191-4eac-8abe-ae81b37592ba" providerId="ADAL" clId="{5FAB86BE-EC75-463D-98E5-A4759E3D3A0A}" dt="2023-09-06T08:29:58" v="15" actId="20577"/>
          <ac:spMkLst>
            <pc:docMk/>
            <pc:sldMk cId="1618576829" sldId="256"/>
            <ac:spMk id="3" creationId="{0CA237D8-4A19-41EC-8925-407A8E4C5F48}"/>
          </ac:spMkLst>
        </pc:spChg>
      </pc:sldChg>
    </pc:docChg>
  </pc:docChgLst>
  <pc:docChgLst>
    <pc:chgData name="김광우" userId="2a936863-4191-4eac-8abe-ae81b37592ba" providerId="ADAL" clId="{5F0F3B8F-F56C-4966-A996-E9713997DF2E}"/>
  </pc:docChgLst>
  <pc:docChgLst>
    <pc:chgData name="김광우" userId="2a936863-4191-4eac-8abe-ae81b37592ba" providerId="ADAL" clId="{ABA5B0FD-F0F8-4D58-8D7C-68057347283E}"/>
    <pc:docChg chg="undo custSel addSld delSld modSld sldOrd">
      <pc:chgData name="김광우" userId="2a936863-4191-4eac-8abe-ae81b37592ba" providerId="ADAL" clId="{ABA5B0FD-F0F8-4D58-8D7C-68057347283E}" dt="2023-10-05T13:48:46.203" v="1256" actId="1076"/>
      <pc:docMkLst>
        <pc:docMk/>
      </pc:docMkLst>
      <pc:sldChg chg="modSp">
        <pc:chgData name="김광우" userId="2a936863-4191-4eac-8abe-ae81b37592ba" providerId="ADAL" clId="{ABA5B0FD-F0F8-4D58-8D7C-68057347283E}" dt="2023-10-05T10:17:16.887" v="13" actId="20577"/>
        <pc:sldMkLst>
          <pc:docMk/>
          <pc:sldMk cId="1618576829" sldId="256"/>
        </pc:sldMkLst>
        <pc:spChg chg="mod">
          <ac:chgData name="김광우" userId="2a936863-4191-4eac-8abe-ae81b37592ba" providerId="ADAL" clId="{ABA5B0FD-F0F8-4D58-8D7C-68057347283E}" dt="2023-10-05T10:17:09.575" v="0"/>
          <ac:spMkLst>
            <pc:docMk/>
            <pc:sldMk cId="1618576829" sldId="256"/>
            <ac:spMk id="2" creationId="{68ABCAFC-47AB-4F39-A98F-D426490B3818}"/>
          </ac:spMkLst>
        </pc:spChg>
        <pc:spChg chg="mod">
          <ac:chgData name="김광우" userId="2a936863-4191-4eac-8abe-ae81b37592ba" providerId="ADAL" clId="{ABA5B0FD-F0F8-4D58-8D7C-68057347283E}" dt="2023-10-05T10:17:16.887" v="13" actId="20577"/>
          <ac:spMkLst>
            <pc:docMk/>
            <pc:sldMk cId="1618576829" sldId="256"/>
            <ac:spMk id="3" creationId="{0CA237D8-4A19-41EC-8925-407A8E4C5F48}"/>
          </ac:spMkLst>
        </pc:spChg>
      </pc:sldChg>
    </pc:docChg>
  </pc:docChgLst>
  <pc:docChgLst>
    <pc:chgData name="김광우" userId="2a936863-4191-4eac-8abe-ae81b37592ba" providerId="ADAL" clId="{DCD68F33-6DAA-4D5D-BD6F-0F494ED638E9}"/>
  </pc:docChgLst>
  <pc:docChgLst>
    <pc:chgData name="김광우" userId="2a936863-4191-4eac-8abe-ae81b37592ba" providerId="ADAL" clId="{4FA1FDA2-3626-451B-9501-B23AE616AE62}"/>
  </pc:docChgLst>
  <pc:docChgLst>
    <pc:chgData name="김광우" userId="2a936863-4191-4eac-8abe-ae81b37592ba" providerId="ADAL" clId="{ECB2002F-B360-415F-863D-4E7009BD5A8F}"/>
  </pc:docChgLst>
  <pc:docChgLst>
    <pc:chgData name="김광우" userId="2a936863-4191-4eac-8abe-ae81b37592ba" providerId="ADAL" clId="{C3533E7E-64C3-476D-999C-14E47A971344}"/>
  </pc:docChgLst>
  <pc:docChgLst>
    <pc:chgData name="김광우" userId="2a936863-4191-4eac-8abe-ae81b37592ba" providerId="ADAL" clId="{0B5392C6-3090-4444-9715-E6E16791759C}"/>
    <pc:docChg chg="undo custSel addSld delSld modSld sldOrd">
      <pc:chgData name="김광우" userId="2a936863-4191-4eac-8abe-ae81b37592ba" providerId="ADAL" clId="{0B5392C6-3090-4444-9715-E6E16791759C}" dt="2023-10-26T15:05:51.927" v="2007" actId="20577"/>
      <pc:docMkLst>
        <pc:docMk/>
      </pc:docMkLst>
      <pc:sldChg chg="modSp">
        <pc:chgData name="김광우" userId="2a936863-4191-4eac-8abe-ae81b37592ba" providerId="ADAL" clId="{0B5392C6-3090-4444-9715-E6E16791759C}" dt="2023-10-26T09:55:32.496" v="4" actId="20577"/>
        <pc:sldMkLst>
          <pc:docMk/>
          <pc:sldMk cId="1618576829" sldId="256"/>
        </pc:sldMkLst>
        <pc:spChg chg="mod">
          <ac:chgData name="김광우" userId="2a936863-4191-4eac-8abe-ae81b37592ba" providerId="ADAL" clId="{0B5392C6-3090-4444-9715-E6E16791759C}" dt="2023-10-26T09:55:27.460" v="0"/>
          <ac:spMkLst>
            <pc:docMk/>
            <pc:sldMk cId="1618576829" sldId="256"/>
            <ac:spMk id="2" creationId="{68ABCAFC-47AB-4F39-A98F-D426490B3818}"/>
          </ac:spMkLst>
        </pc:spChg>
        <pc:spChg chg="mod">
          <ac:chgData name="김광우" userId="2a936863-4191-4eac-8abe-ae81b37592ba" providerId="ADAL" clId="{0B5392C6-3090-4444-9715-E6E16791759C}" dt="2023-10-26T09:55:32.496" v="4" actId="20577"/>
          <ac:spMkLst>
            <pc:docMk/>
            <pc:sldMk cId="1618576829" sldId="256"/>
            <ac:spMk id="3" creationId="{0CA237D8-4A19-41EC-8925-407A8E4C5F48}"/>
          </ac:spMkLst>
        </pc:spChg>
      </pc:sldChg>
    </pc:docChg>
  </pc:docChgLst>
  <pc:docChgLst>
    <pc:chgData name="김광우" userId="2a936863-4191-4eac-8abe-ae81b37592ba" providerId="ADAL" clId="{ACB31E07-B23F-4870-9CBD-64AD9E4D60CF}"/>
  </pc:docChgLst>
  <pc:docChgLst>
    <pc:chgData name="김광우" userId="2a936863-4191-4eac-8abe-ae81b37592ba" providerId="ADAL" clId="{F45BAA44-0C3B-4C71-93EA-91D783276ECE}"/>
    <pc:docChg chg="undo custSel addSld delSld modSld">
      <pc:chgData name="김광우" userId="2a936863-4191-4eac-8abe-ae81b37592ba" providerId="ADAL" clId="{F45BAA44-0C3B-4C71-93EA-91D783276ECE}" dt="2023-11-30T12:07:49.617" v="1669" actId="20577"/>
      <pc:docMkLst>
        <pc:docMk/>
      </pc:docMkLst>
      <pc:sldChg chg="modSp">
        <pc:chgData name="김광우" userId="2a936863-4191-4eac-8abe-ae81b37592ba" providerId="ADAL" clId="{F45BAA44-0C3B-4C71-93EA-91D783276ECE}" dt="2023-11-30T12:07:49.617" v="1669" actId="20577"/>
        <pc:sldMkLst>
          <pc:docMk/>
          <pc:sldMk cId="1618576829" sldId="256"/>
        </pc:sldMkLst>
        <pc:spChg chg="mod">
          <ac:chgData name="김광우" userId="2a936863-4191-4eac-8abe-ae81b37592ba" providerId="ADAL" clId="{F45BAA44-0C3B-4C71-93EA-91D783276ECE}" dt="2023-11-30T09:00:58.374" v="0"/>
          <ac:spMkLst>
            <pc:docMk/>
            <pc:sldMk cId="1618576829" sldId="256"/>
            <ac:spMk id="2" creationId="{68ABCAFC-47AB-4F39-A98F-D426490B3818}"/>
          </ac:spMkLst>
        </pc:spChg>
        <pc:spChg chg="mod">
          <ac:chgData name="김광우" userId="2a936863-4191-4eac-8abe-ae81b37592ba" providerId="ADAL" clId="{F45BAA44-0C3B-4C71-93EA-91D783276ECE}" dt="2023-11-30T12:07:49.617" v="1669" actId="20577"/>
          <ac:spMkLst>
            <pc:docMk/>
            <pc:sldMk cId="1618576829" sldId="256"/>
            <ac:spMk id="3" creationId="{0CA237D8-4A19-41EC-8925-407A8E4C5F48}"/>
          </ac:spMkLst>
        </pc:spChg>
      </pc:sldChg>
      <pc:sldChg chg="del">
        <pc:chgData name="김광우" userId="2a936863-4191-4eac-8abe-ae81b37592ba" providerId="ADAL" clId="{F45BAA44-0C3B-4C71-93EA-91D783276ECE}" dt="2023-11-30T09:01:02.190" v="1" actId="2696"/>
        <pc:sldMkLst>
          <pc:docMk/>
          <pc:sldMk cId="21154701" sldId="257"/>
        </pc:sldMkLst>
      </pc:sldChg>
      <pc:sldChg chg="addSp delSp modSp add">
        <pc:chgData name="김광우" userId="2a936863-4191-4eac-8abe-ae81b37592ba" providerId="ADAL" clId="{F45BAA44-0C3B-4C71-93EA-91D783276ECE}" dt="2023-11-30T09:17:06.321" v="39" actId="1076"/>
        <pc:sldMkLst>
          <pc:docMk/>
          <pc:sldMk cId="57526099" sldId="257"/>
        </pc:sldMkLst>
        <pc:spChg chg="mod">
          <ac:chgData name="김광우" userId="2a936863-4191-4eac-8abe-ae81b37592ba" providerId="ADAL" clId="{F45BAA44-0C3B-4C71-93EA-91D783276ECE}" dt="2023-11-30T09:15:42.304" v="31" actId="20577"/>
          <ac:spMkLst>
            <pc:docMk/>
            <pc:sldMk cId="57526099" sldId="257"/>
            <ac:spMk id="2" creationId="{052B31FE-9492-4987-A72D-5DBB3257BC10}"/>
          </ac:spMkLst>
        </pc:spChg>
        <pc:spChg chg="del">
          <ac:chgData name="김광우" userId="2a936863-4191-4eac-8abe-ae81b37592ba" providerId="ADAL" clId="{F45BAA44-0C3B-4C71-93EA-91D783276ECE}" dt="2023-11-30T09:16:41.720" v="32" actId="478"/>
          <ac:spMkLst>
            <pc:docMk/>
            <pc:sldMk cId="57526099" sldId="257"/>
            <ac:spMk id="3" creationId="{CD11CFB4-2E73-4751-946C-5BB8C39B9416}"/>
          </ac:spMkLst>
        </pc:spChg>
        <pc:picChg chg="add mod">
          <ac:chgData name="김광우" userId="2a936863-4191-4eac-8abe-ae81b37592ba" providerId="ADAL" clId="{F45BAA44-0C3B-4C71-93EA-91D783276ECE}" dt="2023-11-30T09:17:06.321" v="39" actId="1076"/>
          <ac:picMkLst>
            <pc:docMk/>
            <pc:sldMk cId="57526099" sldId="257"/>
            <ac:picMk id="4" creationId="{9857D779-3D42-4FD2-AF65-B3F82BD7CD4C}"/>
          </ac:picMkLst>
        </pc:picChg>
        <pc:picChg chg="add mod">
          <ac:chgData name="김광우" userId="2a936863-4191-4eac-8abe-ae81b37592ba" providerId="ADAL" clId="{F45BAA44-0C3B-4C71-93EA-91D783276ECE}" dt="2023-11-30T09:17:04.557" v="38" actId="1076"/>
          <ac:picMkLst>
            <pc:docMk/>
            <pc:sldMk cId="57526099" sldId="257"/>
            <ac:picMk id="5" creationId="{DE3AF198-14DB-44FD-BCD0-B8782C6F4E65}"/>
          </ac:picMkLst>
        </pc:picChg>
      </pc:sldChg>
      <pc:sldChg chg="addSp delSp modSp add">
        <pc:chgData name="김광우" userId="2a936863-4191-4eac-8abe-ae81b37592ba" providerId="ADAL" clId="{F45BAA44-0C3B-4C71-93EA-91D783276ECE}" dt="2023-11-30T09:32:12.222" v="222" actId="1076"/>
        <pc:sldMkLst>
          <pc:docMk/>
          <pc:sldMk cId="1642229439" sldId="258"/>
        </pc:sldMkLst>
        <pc:spChg chg="mod">
          <ac:chgData name="김광우" userId="2a936863-4191-4eac-8abe-ae81b37592ba" providerId="ADAL" clId="{F45BAA44-0C3B-4C71-93EA-91D783276ECE}" dt="2023-11-30T09:20:10.863" v="92" actId="20577"/>
          <ac:spMkLst>
            <pc:docMk/>
            <pc:sldMk cId="1642229439" sldId="258"/>
            <ac:spMk id="2" creationId="{052B31FE-9492-4987-A72D-5DBB3257BC10}"/>
          </ac:spMkLst>
        </pc:spChg>
        <pc:spChg chg="add mod">
          <ac:chgData name="김광우" userId="2a936863-4191-4eac-8abe-ae81b37592ba" providerId="ADAL" clId="{F45BAA44-0C3B-4C71-93EA-91D783276ECE}" dt="2023-11-30T09:32:12.222" v="222" actId="1076"/>
          <ac:spMkLst>
            <pc:docMk/>
            <pc:sldMk cId="1642229439" sldId="258"/>
            <ac:spMk id="3" creationId="{B9BF950B-D806-4C02-9B07-C936E86D820E}"/>
          </ac:spMkLst>
        </pc:spChg>
        <pc:spChg chg="add mod">
          <ac:chgData name="김광우" userId="2a936863-4191-4eac-8abe-ae81b37592ba" providerId="ADAL" clId="{F45BAA44-0C3B-4C71-93EA-91D783276ECE}" dt="2023-11-30T09:30:20.956" v="217" actId="20577"/>
          <ac:spMkLst>
            <pc:docMk/>
            <pc:sldMk cId="1642229439" sldId="258"/>
            <ac:spMk id="6" creationId="{B29394BD-E1AF-47F8-8581-957BECC3F229}"/>
          </ac:spMkLst>
        </pc:spChg>
        <pc:picChg chg="del">
          <ac:chgData name="김광우" userId="2a936863-4191-4eac-8abe-ae81b37592ba" providerId="ADAL" clId="{F45BAA44-0C3B-4C71-93EA-91D783276ECE}" dt="2023-11-30T09:18:20.473" v="41" actId="478"/>
          <ac:picMkLst>
            <pc:docMk/>
            <pc:sldMk cId="1642229439" sldId="258"/>
            <ac:picMk id="4" creationId="{9857D779-3D42-4FD2-AF65-B3F82BD7CD4C}"/>
          </ac:picMkLst>
        </pc:picChg>
        <pc:picChg chg="del">
          <ac:chgData name="김광우" userId="2a936863-4191-4eac-8abe-ae81b37592ba" providerId="ADAL" clId="{F45BAA44-0C3B-4C71-93EA-91D783276ECE}" dt="2023-11-30T09:18:20.834" v="42" actId="478"/>
          <ac:picMkLst>
            <pc:docMk/>
            <pc:sldMk cId="1642229439" sldId="258"/>
            <ac:picMk id="5" creationId="{DE3AF198-14DB-44FD-BCD0-B8782C6F4E65}"/>
          </ac:picMkLst>
        </pc:picChg>
        <pc:picChg chg="add del mod">
          <ac:chgData name="김광우" userId="2a936863-4191-4eac-8abe-ae81b37592ba" providerId="ADAL" clId="{F45BAA44-0C3B-4C71-93EA-91D783276ECE}" dt="2023-11-30T09:21:33.326" v="94" actId="478"/>
          <ac:picMkLst>
            <pc:docMk/>
            <pc:sldMk cId="1642229439" sldId="258"/>
            <ac:picMk id="1026" creationId="{B37942C0-F34B-4407-B06A-E35819A55660}"/>
          </ac:picMkLst>
        </pc:picChg>
        <pc:picChg chg="add mod">
          <ac:chgData name="김광우" userId="2a936863-4191-4eac-8abe-ae81b37592ba" providerId="ADAL" clId="{F45BAA44-0C3B-4C71-93EA-91D783276ECE}" dt="2023-11-30T09:30:29.092" v="220" actId="1076"/>
          <ac:picMkLst>
            <pc:docMk/>
            <pc:sldMk cId="1642229439" sldId="258"/>
            <ac:picMk id="1028" creationId="{EA66C10A-5187-4831-BF75-EB395C3EF57D}"/>
          </ac:picMkLst>
        </pc:picChg>
        <pc:picChg chg="add mod">
          <ac:chgData name="김광우" userId="2a936863-4191-4eac-8abe-ae81b37592ba" providerId="ADAL" clId="{F45BAA44-0C3B-4C71-93EA-91D783276ECE}" dt="2023-11-30T09:29:50.746" v="157" actId="1076"/>
          <ac:picMkLst>
            <pc:docMk/>
            <pc:sldMk cId="1642229439" sldId="258"/>
            <ac:picMk id="1030" creationId="{904FAB30-BE05-4A15-8940-9A5E27F6200D}"/>
          </ac:picMkLst>
        </pc:picChg>
      </pc:sldChg>
      <pc:sldChg chg="del">
        <pc:chgData name="김광우" userId="2a936863-4191-4eac-8abe-ae81b37592ba" providerId="ADAL" clId="{F45BAA44-0C3B-4C71-93EA-91D783276ECE}" dt="2023-11-30T09:01:02.379" v="2" actId="2696"/>
        <pc:sldMkLst>
          <pc:docMk/>
          <pc:sldMk cId="2366078833" sldId="258"/>
        </pc:sldMkLst>
      </pc:sldChg>
      <pc:sldChg chg="addSp modSp add">
        <pc:chgData name="김광우" userId="2a936863-4191-4eac-8abe-ae81b37592ba" providerId="ADAL" clId="{F45BAA44-0C3B-4C71-93EA-91D783276ECE}" dt="2023-11-30T09:58:47.110" v="595" actId="1076"/>
        <pc:sldMkLst>
          <pc:docMk/>
          <pc:sldMk cId="1013618895" sldId="259"/>
        </pc:sldMkLst>
        <pc:spChg chg="mod">
          <ac:chgData name="김광우" userId="2a936863-4191-4eac-8abe-ae81b37592ba" providerId="ADAL" clId="{F45BAA44-0C3B-4C71-93EA-91D783276ECE}" dt="2023-11-30T09:34:32.075" v="228" actId="20577"/>
          <ac:spMkLst>
            <pc:docMk/>
            <pc:sldMk cId="1013618895" sldId="259"/>
            <ac:spMk id="2" creationId="{9B938BA7-9D3C-4571-BAE4-510CB2AECB21}"/>
          </ac:spMkLst>
        </pc:spChg>
        <pc:spChg chg="mod">
          <ac:chgData name="김광우" userId="2a936863-4191-4eac-8abe-ae81b37592ba" providerId="ADAL" clId="{F45BAA44-0C3B-4C71-93EA-91D783276ECE}" dt="2023-11-30T09:58:36.920" v="590" actId="20577"/>
          <ac:spMkLst>
            <pc:docMk/>
            <pc:sldMk cId="1013618895" sldId="259"/>
            <ac:spMk id="3" creationId="{B962D9FB-2945-4B41-9208-BF008E33E5A8}"/>
          </ac:spMkLst>
        </pc:spChg>
        <pc:picChg chg="add mod">
          <ac:chgData name="김광우" userId="2a936863-4191-4eac-8abe-ae81b37592ba" providerId="ADAL" clId="{F45BAA44-0C3B-4C71-93EA-91D783276ECE}" dt="2023-11-30T09:58:47.110" v="595" actId="1076"/>
          <ac:picMkLst>
            <pc:docMk/>
            <pc:sldMk cId="1013618895" sldId="259"/>
            <ac:picMk id="4" creationId="{114F289E-0585-48FA-AE26-0B45FD54448B}"/>
          </ac:picMkLst>
        </pc:picChg>
      </pc:sldChg>
      <pc:sldChg chg="addSp delSp modSp add">
        <pc:chgData name="김광우" userId="2a936863-4191-4eac-8abe-ae81b37592ba" providerId="ADAL" clId="{F45BAA44-0C3B-4C71-93EA-91D783276ECE}" dt="2023-11-30T10:11:53.793" v="652" actId="1076"/>
        <pc:sldMkLst>
          <pc:docMk/>
          <pc:sldMk cId="3799533797" sldId="260"/>
        </pc:sldMkLst>
        <pc:spChg chg="mod">
          <ac:chgData name="김광우" userId="2a936863-4191-4eac-8abe-ae81b37592ba" providerId="ADAL" clId="{F45BAA44-0C3B-4C71-93EA-91D783276ECE}" dt="2023-11-30T09:53:59.157" v="561" actId="20577"/>
          <ac:spMkLst>
            <pc:docMk/>
            <pc:sldMk cId="3799533797" sldId="260"/>
            <ac:spMk id="2" creationId="{AA2B550D-C825-4503-A91C-2EE7D9553EAC}"/>
          </ac:spMkLst>
        </pc:spChg>
        <pc:spChg chg="mod">
          <ac:chgData name="김광우" userId="2a936863-4191-4eac-8abe-ae81b37592ba" providerId="ADAL" clId="{F45BAA44-0C3B-4C71-93EA-91D783276ECE}" dt="2023-11-30T10:05:15.868" v="650" actId="20577"/>
          <ac:spMkLst>
            <pc:docMk/>
            <pc:sldMk cId="3799533797" sldId="260"/>
            <ac:spMk id="3" creationId="{4CA7BF0A-235B-4B36-8E9F-47C200A4D797}"/>
          </ac:spMkLst>
        </pc:spChg>
        <pc:picChg chg="add del">
          <ac:chgData name="김광우" userId="2a936863-4191-4eac-8abe-ae81b37592ba" providerId="ADAL" clId="{F45BAA44-0C3B-4C71-93EA-91D783276ECE}" dt="2023-11-30T09:55:55.281" v="587" actId="478"/>
          <ac:picMkLst>
            <pc:docMk/>
            <pc:sldMk cId="3799533797" sldId="260"/>
            <ac:picMk id="4" creationId="{C8585C6F-0E58-485D-A3A0-4AD38C0360F3}"/>
          </ac:picMkLst>
        </pc:picChg>
        <pc:picChg chg="add del">
          <ac:chgData name="김광우" userId="2a936863-4191-4eac-8abe-ae81b37592ba" providerId="ADAL" clId="{F45BAA44-0C3B-4C71-93EA-91D783276ECE}" dt="2023-11-30T09:55:52.640" v="586"/>
          <ac:picMkLst>
            <pc:docMk/>
            <pc:sldMk cId="3799533797" sldId="260"/>
            <ac:picMk id="5" creationId="{11E55EE6-BC4D-4E72-9FB4-8D127E920E13}"/>
          </ac:picMkLst>
        </pc:picChg>
        <pc:picChg chg="add mod">
          <ac:chgData name="김광우" userId="2a936863-4191-4eac-8abe-ae81b37592ba" providerId="ADAL" clId="{F45BAA44-0C3B-4C71-93EA-91D783276ECE}" dt="2023-11-30T10:04:44.782" v="626" actId="1076"/>
          <ac:picMkLst>
            <pc:docMk/>
            <pc:sldMk cId="3799533797" sldId="260"/>
            <ac:picMk id="6" creationId="{437F188C-A0D5-4054-A2DD-C9616256925E}"/>
          </ac:picMkLst>
        </pc:picChg>
        <pc:picChg chg="add mod">
          <ac:chgData name="김광우" userId="2a936863-4191-4eac-8abe-ae81b37592ba" providerId="ADAL" clId="{F45BAA44-0C3B-4C71-93EA-91D783276ECE}" dt="2023-11-30T10:04:57.949" v="628" actId="1076"/>
          <ac:picMkLst>
            <pc:docMk/>
            <pc:sldMk cId="3799533797" sldId="260"/>
            <ac:picMk id="7" creationId="{F83D9A95-5598-42FF-BB9F-149563E9A6C9}"/>
          </ac:picMkLst>
        </pc:picChg>
        <pc:picChg chg="add mod">
          <ac:chgData name="김광우" userId="2a936863-4191-4eac-8abe-ae81b37592ba" providerId="ADAL" clId="{F45BAA44-0C3B-4C71-93EA-91D783276ECE}" dt="2023-11-30T10:11:53.793" v="652" actId="1076"/>
          <ac:picMkLst>
            <pc:docMk/>
            <pc:sldMk cId="3799533797" sldId="260"/>
            <ac:picMk id="8" creationId="{9A4D51E1-3706-4A2A-915D-832F5EF81CE4}"/>
          </ac:picMkLst>
        </pc:picChg>
      </pc:sldChg>
      <pc:sldChg chg="addSp delSp modSp add">
        <pc:chgData name="김광우" userId="2a936863-4191-4eac-8abe-ae81b37592ba" providerId="ADAL" clId="{F45BAA44-0C3B-4C71-93EA-91D783276ECE}" dt="2023-11-30T11:00:44.018" v="731" actId="478"/>
        <pc:sldMkLst>
          <pc:docMk/>
          <pc:sldMk cId="2426648786" sldId="261"/>
        </pc:sldMkLst>
        <pc:spChg chg="mod">
          <ac:chgData name="김광우" userId="2a936863-4191-4eac-8abe-ae81b37592ba" providerId="ADAL" clId="{F45BAA44-0C3B-4C71-93EA-91D783276ECE}" dt="2023-11-30T10:15:30.273" v="661" actId="20577"/>
          <ac:spMkLst>
            <pc:docMk/>
            <pc:sldMk cId="2426648786" sldId="261"/>
            <ac:spMk id="2" creationId="{C4456E6B-E7A7-416F-9178-87BBDD77601B}"/>
          </ac:spMkLst>
        </pc:spChg>
        <pc:spChg chg="mod">
          <ac:chgData name="김광우" userId="2a936863-4191-4eac-8abe-ae81b37592ba" providerId="ADAL" clId="{F45BAA44-0C3B-4C71-93EA-91D783276ECE}" dt="2023-11-30T10:22:55.113" v="719" actId="20577"/>
          <ac:spMkLst>
            <pc:docMk/>
            <pc:sldMk cId="2426648786" sldId="261"/>
            <ac:spMk id="3" creationId="{7AC84E15-2031-4754-9E90-D90D917D5633}"/>
          </ac:spMkLst>
        </pc:spChg>
        <pc:picChg chg="add mod">
          <ac:chgData name="김광우" userId="2a936863-4191-4eac-8abe-ae81b37592ba" providerId="ADAL" clId="{F45BAA44-0C3B-4C71-93EA-91D783276ECE}" dt="2023-11-30T10:15:58.043" v="679" actId="1076"/>
          <ac:picMkLst>
            <pc:docMk/>
            <pc:sldMk cId="2426648786" sldId="261"/>
            <ac:picMk id="4" creationId="{F2992790-96F1-4CB6-87FE-224978711418}"/>
          </ac:picMkLst>
        </pc:picChg>
        <pc:picChg chg="add del mod">
          <ac:chgData name="김광우" userId="2a936863-4191-4eac-8abe-ae81b37592ba" providerId="ADAL" clId="{F45BAA44-0C3B-4C71-93EA-91D783276ECE}" dt="2023-11-30T10:16:05.762" v="682" actId="478"/>
          <ac:picMkLst>
            <pc:docMk/>
            <pc:sldMk cId="2426648786" sldId="261"/>
            <ac:picMk id="5" creationId="{E47B2DFD-EFB9-40F2-B5C0-25ED75EA225E}"/>
          </ac:picMkLst>
        </pc:picChg>
        <pc:picChg chg="add mod">
          <ac:chgData name="김광우" userId="2a936863-4191-4eac-8abe-ae81b37592ba" providerId="ADAL" clId="{F45BAA44-0C3B-4C71-93EA-91D783276ECE}" dt="2023-11-30T11:00:02.880" v="725" actId="1076"/>
          <ac:picMkLst>
            <pc:docMk/>
            <pc:sldMk cId="2426648786" sldId="261"/>
            <ac:picMk id="6" creationId="{95DA45CC-BB96-4238-9B26-75A002F7B23F}"/>
          </ac:picMkLst>
        </pc:picChg>
        <pc:picChg chg="add del mod">
          <ac:chgData name="김광우" userId="2a936863-4191-4eac-8abe-ae81b37592ba" providerId="ADAL" clId="{F45BAA44-0C3B-4C71-93EA-91D783276ECE}" dt="2023-11-30T11:00:44.018" v="731" actId="478"/>
          <ac:picMkLst>
            <pc:docMk/>
            <pc:sldMk cId="2426648786" sldId="261"/>
            <ac:picMk id="7" creationId="{A296A53B-091C-4F59-AAFA-7CEE9B7AE2CA}"/>
          </ac:picMkLst>
        </pc:picChg>
      </pc:sldChg>
      <pc:sldChg chg="del">
        <pc:chgData name="김광우" userId="2a936863-4191-4eac-8abe-ae81b37592ba" providerId="ADAL" clId="{F45BAA44-0C3B-4C71-93EA-91D783276ECE}" dt="2023-11-30T09:01:02.584" v="3" actId="2696"/>
        <pc:sldMkLst>
          <pc:docMk/>
          <pc:sldMk cId="3097524531" sldId="261"/>
        </pc:sldMkLst>
      </pc:sldChg>
      <pc:sldChg chg="del">
        <pc:chgData name="김광우" userId="2a936863-4191-4eac-8abe-ae81b37592ba" providerId="ADAL" clId="{F45BAA44-0C3B-4C71-93EA-91D783276ECE}" dt="2023-11-30T09:01:02.788" v="4" actId="2696"/>
        <pc:sldMkLst>
          <pc:docMk/>
          <pc:sldMk cId="2564070224" sldId="262"/>
        </pc:sldMkLst>
      </pc:sldChg>
      <pc:sldChg chg="addSp delSp modSp add">
        <pc:chgData name="김광우" userId="2a936863-4191-4eac-8abe-ae81b37592ba" providerId="ADAL" clId="{F45BAA44-0C3B-4C71-93EA-91D783276ECE}" dt="2023-11-30T11:01:18.123" v="747" actId="1076"/>
        <pc:sldMkLst>
          <pc:docMk/>
          <pc:sldMk cId="3632242446" sldId="262"/>
        </pc:sldMkLst>
        <pc:spChg chg="del">
          <ac:chgData name="김광우" userId="2a936863-4191-4eac-8abe-ae81b37592ba" providerId="ADAL" clId="{F45BAA44-0C3B-4C71-93EA-91D783276ECE}" dt="2023-11-30T11:00:49.070" v="733" actId="478"/>
          <ac:spMkLst>
            <pc:docMk/>
            <pc:sldMk cId="3632242446" sldId="262"/>
            <ac:spMk id="3" creationId="{7AC84E15-2031-4754-9E90-D90D917D5633}"/>
          </ac:spMkLst>
        </pc:spChg>
        <pc:spChg chg="add del mod">
          <ac:chgData name="김광우" userId="2a936863-4191-4eac-8abe-ae81b37592ba" providerId="ADAL" clId="{F45BAA44-0C3B-4C71-93EA-91D783276ECE}" dt="2023-11-30T11:00:50.830" v="734" actId="478"/>
          <ac:spMkLst>
            <pc:docMk/>
            <pc:sldMk cId="3632242446" sldId="262"/>
            <ac:spMk id="7" creationId="{7A9D0507-891A-49CC-B389-75511FDAD7C2}"/>
          </ac:spMkLst>
        </pc:spChg>
        <pc:picChg chg="del">
          <ac:chgData name="김광우" userId="2a936863-4191-4eac-8abe-ae81b37592ba" providerId="ADAL" clId="{F45BAA44-0C3B-4C71-93EA-91D783276ECE}" dt="2023-11-30T11:00:49.070" v="733" actId="478"/>
          <ac:picMkLst>
            <pc:docMk/>
            <pc:sldMk cId="3632242446" sldId="262"/>
            <ac:picMk id="4" creationId="{F2992790-96F1-4CB6-87FE-224978711418}"/>
          </ac:picMkLst>
        </pc:picChg>
        <pc:picChg chg="del">
          <ac:chgData name="김광우" userId="2a936863-4191-4eac-8abe-ae81b37592ba" providerId="ADAL" clId="{F45BAA44-0C3B-4C71-93EA-91D783276ECE}" dt="2023-11-30T11:00:49.070" v="733" actId="478"/>
          <ac:picMkLst>
            <pc:docMk/>
            <pc:sldMk cId="3632242446" sldId="262"/>
            <ac:picMk id="6" creationId="{95DA45CC-BB96-4238-9B26-75A002F7B23F}"/>
          </ac:picMkLst>
        </pc:picChg>
        <pc:picChg chg="add mod">
          <ac:chgData name="김광우" userId="2a936863-4191-4eac-8abe-ae81b37592ba" providerId="ADAL" clId="{F45BAA44-0C3B-4C71-93EA-91D783276ECE}" dt="2023-11-30T11:01:09.347" v="742" actId="1076"/>
          <ac:picMkLst>
            <pc:docMk/>
            <pc:sldMk cId="3632242446" sldId="262"/>
            <ac:picMk id="8" creationId="{307179FC-5FF9-4A3A-AD03-AE0A8C464B45}"/>
          </ac:picMkLst>
        </pc:picChg>
        <pc:picChg chg="add mod">
          <ac:chgData name="김광우" userId="2a936863-4191-4eac-8abe-ae81b37592ba" providerId="ADAL" clId="{F45BAA44-0C3B-4C71-93EA-91D783276ECE}" dt="2023-11-30T11:01:18.123" v="747" actId="1076"/>
          <ac:picMkLst>
            <pc:docMk/>
            <pc:sldMk cId="3632242446" sldId="262"/>
            <ac:picMk id="9" creationId="{468F544C-9AF4-493A-92F8-9F29E9B81C0E}"/>
          </ac:picMkLst>
        </pc:picChg>
      </pc:sldChg>
      <pc:sldChg chg="addSp delSp modSp add">
        <pc:chgData name="김광우" userId="2a936863-4191-4eac-8abe-ae81b37592ba" providerId="ADAL" clId="{F45BAA44-0C3B-4C71-93EA-91D783276ECE}" dt="2023-11-30T11:09:55.236" v="761" actId="1076"/>
        <pc:sldMkLst>
          <pc:docMk/>
          <pc:sldMk cId="1488873924" sldId="263"/>
        </pc:sldMkLst>
        <pc:spChg chg="mod">
          <ac:chgData name="김광우" userId="2a936863-4191-4eac-8abe-ae81b37592ba" providerId="ADAL" clId="{F45BAA44-0C3B-4C71-93EA-91D783276ECE}" dt="2023-11-30T11:06:10.350" v="754" actId="20577"/>
          <ac:spMkLst>
            <pc:docMk/>
            <pc:sldMk cId="1488873924" sldId="263"/>
            <ac:spMk id="2" creationId="{711AA1FF-48E6-4EEE-A28C-1F5AD8B28B61}"/>
          </ac:spMkLst>
        </pc:spChg>
        <pc:spChg chg="del mod">
          <ac:chgData name="김광우" userId="2a936863-4191-4eac-8abe-ae81b37592ba" providerId="ADAL" clId="{F45BAA44-0C3B-4C71-93EA-91D783276ECE}" dt="2023-11-30T11:08:38.338" v="756" actId="478"/>
          <ac:spMkLst>
            <pc:docMk/>
            <pc:sldMk cId="1488873924" sldId="263"/>
            <ac:spMk id="3" creationId="{C22CD4A2-D1E9-4291-BE47-431441763AD3}"/>
          </ac:spMkLst>
        </pc:spChg>
        <pc:picChg chg="add mod">
          <ac:chgData name="김광우" userId="2a936863-4191-4eac-8abe-ae81b37592ba" providerId="ADAL" clId="{F45BAA44-0C3B-4C71-93EA-91D783276ECE}" dt="2023-11-30T11:09:55.236" v="761" actId="1076"/>
          <ac:picMkLst>
            <pc:docMk/>
            <pc:sldMk cId="1488873924" sldId="263"/>
            <ac:picMk id="4" creationId="{92E32012-F384-48F9-AB84-38259441CBFF}"/>
          </ac:picMkLst>
        </pc:picChg>
      </pc:sldChg>
      <pc:sldChg chg="del">
        <pc:chgData name="김광우" userId="2a936863-4191-4eac-8abe-ae81b37592ba" providerId="ADAL" clId="{F45BAA44-0C3B-4C71-93EA-91D783276ECE}" dt="2023-11-30T09:01:02.946" v="5" actId="2696"/>
        <pc:sldMkLst>
          <pc:docMk/>
          <pc:sldMk cId="2618611678" sldId="263"/>
        </pc:sldMkLst>
      </pc:sldChg>
      <pc:sldChg chg="addSp modSp add">
        <pc:chgData name="김광우" userId="2a936863-4191-4eac-8abe-ae81b37592ba" providerId="ADAL" clId="{F45BAA44-0C3B-4C71-93EA-91D783276ECE}" dt="2023-11-30T11:26:49.364" v="1012" actId="1035"/>
        <pc:sldMkLst>
          <pc:docMk/>
          <pc:sldMk cId="693953812" sldId="264"/>
        </pc:sldMkLst>
        <pc:spChg chg="mod">
          <ac:chgData name="김광우" userId="2a936863-4191-4eac-8abe-ae81b37592ba" providerId="ADAL" clId="{F45BAA44-0C3B-4C71-93EA-91D783276ECE}" dt="2023-11-30T11:09:58.683" v="769" actId="20577"/>
          <ac:spMkLst>
            <pc:docMk/>
            <pc:sldMk cId="693953812" sldId="264"/>
            <ac:spMk id="2" creationId="{C7BF648D-EF2E-4738-A5CD-70F6D3DDF6CF}"/>
          </ac:spMkLst>
        </pc:spChg>
        <pc:spChg chg="mod">
          <ac:chgData name="김광우" userId="2a936863-4191-4eac-8abe-ae81b37592ba" providerId="ADAL" clId="{F45BAA44-0C3B-4C71-93EA-91D783276ECE}" dt="2023-11-30T11:26:44.922" v="995" actId="20577"/>
          <ac:spMkLst>
            <pc:docMk/>
            <pc:sldMk cId="693953812" sldId="264"/>
            <ac:spMk id="3" creationId="{5983D2E1-6C3A-4727-A06A-35053630AF55}"/>
          </ac:spMkLst>
        </pc:spChg>
        <pc:picChg chg="add mod">
          <ac:chgData name="김광우" userId="2a936863-4191-4eac-8abe-ae81b37592ba" providerId="ADAL" clId="{F45BAA44-0C3B-4C71-93EA-91D783276ECE}" dt="2023-11-30T11:20:20.425" v="941" actId="1076"/>
          <ac:picMkLst>
            <pc:docMk/>
            <pc:sldMk cId="693953812" sldId="264"/>
            <ac:picMk id="4" creationId="{BB1D2F45-7332-4288-B882-3C7BA2C5A3CB}"/>
          </ac:picMkLst>
        </pc:picChg>
        <pc:picChg chg="add mod">
          <ac:chgData name="김광우" userId="2a936863-4191-4eac-8abe-ae81b37592ba" providerId="ADAL" clId="{F45BAA44-0C3B-4C71-93EA-91D783276ECE}" dt="2023-11-30T11:26:22.130" v="951" actId="1076"/>
          <ac:picMkLst>
            <pc:docMk/>
            <pc:sldMk cId="693953812" sldId="264"/>
            <ac:picMk id="5" creationId="{B73E0AF3-4C0F-4696-AB05-9A55C8EBB550}"/>
          </ac:picMkLst>
        </pc:picChg>
        <pc:picChg chg="add mod">
          <ac:chgData name="김광우" userId="2a936863-4191-4eac-8abe-ae81b37592ba" providerId="ADAL" clId="{F45BAA44-0C3B-4C71-93EA-91D783276ECE}" dt="2023-11-30T11:26:49.364" v="1012" actId="1035"/>
          <ac:picMkLst>
            <pc:docMk/>
            <pc:sldMk cId="693953812" sldId="264"/>
            <ac:picMk id="6" creationId="{41CD5A16-A5C0-4FBB-9D92-F00AEB7DBF83}"/>
          </ac:picMkLst>
        </pc:picChg>
        <pc:picChg chg="add mod">
          <ac:chgData name="김광우" userId="2a936863-4191-4eac-8abe-ae81b37592ba" providerId="ADAL" clId="{F45BAA44-0C3B-4C71-93EA-91D783276ECE}" dt="2023-11-30T11:26:49.364" v="1012" actId="1035"/>
          <ac:picMkLst>
            <pc:docMk/>
            <pc:sldMk cId="693953812" sldId="264"/>
            <ac:picMk id="7" creationId="{D9A15B48-B6EE-4DB9-BB75-FD594D5FB0D2}"/>
          </ac:picMkLst>
        </pc:picChg>
      </pc:sldChg>
      <pc:sldChg chg="del">
        <pc:chgData name="김광우" userId="2a936863-4191-4eac-8abe-ae81b37592ba" providerId="ADAL" clId="{F45BAA44-0C3B-4C71-93EA-91D783276ECE}" dt="2023-11-30T09:01:03.135" v="6" actId="2696"/>
        <pc:sldMkLst>
          <pc:docMk/>
          <pc:sldMk cId="1783180337" sldId="264"/>
        </pc:sldMkLst>
      </pc:sldChg>
      <pc:sldChg chg="del">
        <pc:chgData name="김광우" userId="2a936863-4191-4eac-8abe-ae81b37592ba" providerId="ADAL" clId="{F45BAA44-0C3B-4C71-93EA-91D783276ECE}" dt="2023-11-30T09:01:03.339" v="7" actId="2696"/>
        <pc:sldMkLst>
          <pc:docMk/>
          <pc:sldMk cId="549868743" sldId="265"/>
        </pc:sldMkLst>
      </pc:sldChg>
      <pc:sldChg chg="addSp modSp add">
        <pc:chgData name="김광우" userId="2a936863-4191-4eac-8abe-ae81b37592ba" providerId="ADAL" clId="{F45BAA44-0C3B-4C71-93EA-91D783276ECE}" dt="2023-11-30T11:52:00.352" v="1361" actId="1036"/>
        <pc:sldMkLst>
          <pc:docMk/>
          <pc:sldMk cId="2358848892" sldId="265"/>
        </pc:sldMkLst>
        <pc:spChg chg="mod">
          <ac:chgData name="김광우" userId="2a936863-4191-4eac-8abe-ae81b37592ba" providerId="ADAL" clId="{F45BAA44-0C3B-4C71-93EA-91D783276ECE}" dt="2023-11-30T11:32:11.630" v="1019" actId="20577"/>
          <ac:spMkLst>
            <pc:docMk/>
            <pc:sldMk cId="2358848892" sldId="265"/>
            <ac:spMk id="2" creationId="{D815052D-AB06-4B47-8D63-9B970AA10A28}"/>
          </ac:spMkLst>
        </pc:spChg>
        <pc:spChg chg="mod">
          <ac:chgData name="김광우" userId="2a936863-4191-4eac-8abe-ae81b37592ba" providerId="ADAL" clId="{F45BAA44-0C3B-4C71-93EA-91D783276ECE}" dt="2023-11-30T11:51:15.114" v="1357" actId="20577"/>
          <ac:spMkLst>
            <pc:docMk/>
            <pc:sldMk cId="2358848892" sldId="265"/>
            <ac:spMk id="3" creationId="{4653482D-11AF-4FEE-9798-C7BC9F0ED633}"/>
          </ac:spMkLst>
        </pc:spChg>
        <pc:picChg chg="add mod">
          <ac:chgData name="김광우" userId="2a936863-4191-4eac-8abe-ae81b37592ba" providerId="ADAL" clId="{F45BAA44-0C3B-4C71-93EA-91D783276ECE}" dt="2023-11-30T11:32:50.598" v="1044" actId="1076"/>
          <ac:picMkLst>
            <pc:docMk/>
            <pc:sldMk cId="2358848892" sldId="265"/>
            <ac:picMk id="4" creationId="{9424CC36-4493-4BE8-9624-6FB2470D8B04}"/>
          </ac:picMkLst>
        </pc:picChg>
        <pc:picChg chg="add mod">
          <ac:chgData name="김광우" userId="2a936863-4191-4eac-8abe-ae81b37592ba" providerId="ADAL" clId="{F45BAA44-0C3B-4C71-93EA-91D783276ECE}" dt="2023-11-30T11:33:19.250" v="1078" actId="1076"/>
          <ac:picMkLst>
            <pc:docMk/>
            <pc:sldMk cId="2358848892" sldId="265"/>
            <ac:picMk id="5" creationId="{5961EE79-DF98-464F-9974-8108ED2E344F}"/>
          </ac:picMkLst>
        </pc:picChg>
        <pc:picChg chg="add mod">
          <ac:chgData name="김광우" userId="2a936863-4191-4eac-8abe-ae81b37592ba" providerId="ADAL" clId="{F45BAA44-0C3B-4C71-93EA-91D783276ECE}" dt="2023-11-30T11:33:39.690" v="1127" actId="1076"/>
          <ac:picMkLst>
            <pc:docMk/>
            <pc:sldMk cId="2358848892" sldId="265"/>
            <ac:picMk id="6" creationId="{6FFA1BF8-095D-4A3D-A405-336F7080783A}"/>
          </ac:picMkLst>
        </pc:picChg>
        <pc:picChg chg="add mod">
          <ac:chgData name="김광우" userId="2a936863-4191-4eac-8abe-ae81b37592ba" providerId="ADAL" clId="{F45BAA44-0C3B-4C71-93EA-91D783276ECE}" dt="2023-11-30T11:35:22.319" v="1171" actId="1076"/>
          <ac:picMkLst>
            <pc:docMk/>
            <pc:sldMk cId="2358848892" sldId="265"/>
            <ac:picMk id="7" creationId="{42F11457-0985-4AD7-A5C4-BAD18DECDEA0}"/>
          </ac:picMkLst>
        </pc:picChg>
        <pc:picChg chg="add mod">
          <ac:chgData name="김광우" userId="2a936863-4191-4eac-8abe-ae81b37592ba" providerId="ADAL" clId="{F45BAA44-0C3B-4C71-93EA-91D783276ECE}" dt="2023-11-30T11:45:50.017" v="1182" actId="1076"/>
          <ac:picMkLst>
            <pc:docMk/>
            <pc:sldMk cId="2358848892" sldId="265"/>
            <ac:picMk id="2050" creationId="{E5827660-7DB8-40D4-9DFF-D444F7445ACA}"/>
          </ac:picMkLst>
        </pc:picChg>
        <pc:picChg chg="add mod">
          <ac:chgData name="김광우" userId="2a936863-4191-4eac-8abe-ae81b37592ba" providerId="ADAL" clId="{F45BAA44-0C3B-4C71-93EA-91D783276ECE}" dt="2023-11-30T11:46:22.780" v="1218" actId="1076"/>
          <ac:picMkLst>
            <pc:docMk/>
            <pc:sldMk cId="2358848892" sldId="265"/>
            <ac:picMk id="2052" creationId="{29EEB687-BAE5-47F3-B61F-D84FCE5FEE30}"/>
          </ac:picMkLst>
        </pc:picChg>
        <pc:picChg chg="add mod">
          <ac:chgData name="김광우" userId="2a936863-4191-4eac-8abe-ae81b37592ba" providerId="ADAL" clId="{F45BAA44-0C3B-4C71-93EA-91D783276ECE}" dt="2023-11-30T11:47:26.693" v="1262" actId="1035"/>
          <ac:picMkLst>
            <pc:docMk/>
            <pc:sldMk cId="2358848892" sldId="265"/>
            <ac:picMk id="2054" creationId="{CAB8E4C4-1AFE-4B97-93B2-7E0780BADF47}"/>
          </ac:picMkLst>
        </pc:picChg>
        <pc:picChg chg="add mod">
          <ac:chgData name="김광우" userId="2a936863-4191-4eac-8abe-ae81b37592ba" providerId="ADAL" clId="{F45BAA44-0C3B-4C71-93EA-91D783276ECE}" dt="2023-11-30T11:52:00.352" v="1361" actId="1036"/>
          <ac:picMkLst>
            <pc:docMk/>
            <pc:sldMk cId="2358848892" sldId="265"/>
            <ac:picMk id="2056" creationId="{F9E3423B-3E67-4A8A-9955-7C435C29A336}"/>
          </ac:picMkLst>
        </pc:picChg>
      </pc:sldChg>
      <pc:sldChg chg="del">
        <pc:chgData name="김광우" userId="2a936863-4191-4eac-8abe-ae81b37592ba" providerId="ADAL" clId="{F45BAA44-0C3B-4C71-93EA-91D783276ECE}" dt="2023-11-30T09:01:03.544" v="8" actId="2696"/>
        <pc:sldMkLst>
          <pc:docMk/>
          <pc:sldMk cId="70191758" sldId="266"/>
        </pc:sldMkLst>
      </pc:sldChg>
      <pc:sldChg chg="addSp modSp add">
        <pc:chgData name="김광우" userId="2a936863-4191-4eac-8abe-ae81b37592ba" providerId="ADAL" clId="{F45BAA44-0C3B-4C71-93EA-91D783276ECE}" dt="2023-11-30T12:07:17.031" v="1660" actId="20577"/>
        <pc:sldMkLst>
          <pc:docMk/>
          <pc:sldMk cId="2589827304" sldId="266"/>
        </pc:sldMkLst>
        <pc:spChg chg="mod">
          <ac:chgData name="김광우" userId="2a936863-4191-4eac-8abe-ae81b37592ba" providerId="ADAL" clId="{F45BAA44-0C3B-4C71-93EA-91D783276ECE}" dt="2023-11-30T11:58:12.051" v="1499" actId="20577"/>
          <ac:spMkLst>
            <pc:docMk/>
            <pc:sldMk cId="2589827304" sldId="266"/>
            <ac:spMk id="2" creationId="{FD13A873-075F-48D0-8B08-041FFCEC0C97}"/>
          </ac:spMkLst>
        </pc:spChg>
        <pc:spChg chg="mod">
          <ac:chgData name="김광우" userId="2a936863-4191-4eac-8abe-ae81b37592ba" providerId="ADAL" clId="{F45BAA44-0C3B-4C71-93EA-91D783276ECE}" dt="2023-11-30T12:07:17.031" v="1660" actId="20577"/>
          <ac:spMkLst>
            <pc:docMk/>
            <pc:sldMk cId="2589827304" sldId="266"/>
            <ac:spMk id="3" creationId="{7F7057B8-722B-435C-A24B-8B039155BE74}"/>
          </ac:spMkLst>
        </pc:spChg>
        <pc:picChg chg="add mod">
          <ac:chgData name="김광우" userId="2a936863-4191-4eac-8abe-ae81b37592ba" providerId="ADAL" clId="{F45BAA44-0C3B-4C71-93EA-91D783276ECE}" dt="2023-11-30T11:55:47.810" v="1428" actId="1076"/>
          <ac:picMkLst>
            <pc:docMk/>
            <pc:sldMk cId="2589827304" sldId="266"/>
            <ac:picMk id="3074" creationId="{C59B9264-3CCF-44A3-8B18-AE3D6FC0E3C3}"/>
          </ac:picMkLst>
        </pc:picChg>
        <pc:picChg chg="add mod">
          <ac:chgData name="김광우" userId="2a936863-4191-4eac-8abe-ae81b37592ba" providerId="ADAL" clId="{F45BAA44-0C3B-4C71-93EA-91D783276ECE}" dt="2023-11-30T12:07:08.516" v="1625" actId="1076"/>
          <ac:picMkLst>
            <pc:docMk/>
            <pc:sldMk cId="2589827304" sldId="266"/>
            <ac:picMk id="3076" creationId="{BC995855-A448-463A-93A7-E35EDD024956}"/>
          </ac:picMkLst>
        </pc:picChg>
      </pc:sldChg>
      <pc:sldChg chg="addSp delSp modSp add">
        <pc:chgData name="김광우" userId="2a936863-4191-4eac-8abe-ae81b37592ba" providerId="ADAL" clId="{F45BAA44-0C3B-4C71-93EA-91D783276ECE}" dt="2023-11-30T12:00:51.691" v="1526" actId="1076"/>
        <pc:sldMkLst>
          <pc:docMk/>
          <pc:sldMk cId="569407281" sldId="267"/>
        </pc:sldMkLst>
        <pc:spChg chg="mod">
          <ac:chgData name="김광우" userId="2a936863-4191-4eac-8abe-ae81b37592ba" providerId="ADAL" clId="{F45BAA44-0C3B-4C71-93EA-91D783276ECE}" dt="2023-11-30T11:59:10.739" v="1521" actId="20577"/>
          <ac:spMkLst>
            <pc:docMk/>
            <pc:sldMk cId="569407281" sldId="267"/>
            <ac:spMk id="2" creationId="{312CAA31-4C29-4E27-823B-83FF037BAD86}"/>
          </ac:spMkLst>
        </pc:spChg>
        <pc:spChg chg="del">
          <ac:chgData name="김광우" userId="2a936863-4191-4eac-8abe-ae81b37592ba" providerId="ADAL" clId="{F45BAA44-0C3B-4C71-93EA-91D783276ECE}" dt="2023-11-30T12:00:44.952" v="1522" actId="478"/>
          <ac:spMkLst>
            <pc:docMk/>
            <pc:sldMk cId="569407281" sldId="267"/>
            <ac:spMk id="3" creationId="{367F303B-33AF-4F7C-AF13-3E73855A4FB7}"/>
          </ac:spMkLst>
        </pc:spChg>
        <pc:picChg chg="add mod">
          <ac:chgData name="김광우" userId="2a936863-4191-4eac-8abe-ae81b37592ba" providerId="ADAL" clId="{F45BAA44-0C3B-4C71-93EA-91D783276ECE}" dt="2023-11-30T12:00:51.691" v="1526" actId="1076"/>
          <ac:picMkLst>
            <pc:docMk/>
            <pc:sldMk cId="569407281" sldId="267"/>
            <ac:picMk id="4" creationId="{0CD0C7B4-154D-4F26-9CC4-3653DE1245C5}"/>
          </ac:picMkLst>
        </pc:picChg>
      </pc:sldChg>
      <pc:sldChg chg="del">
        <pc:chgData name="김광우" userId="2a936863-4191-4eac-8abe-ae81b37592ba" providerId="ADAL" clId="{F45BAA44-0C3B-4C71-93EA-91D783276ECE}" dt="2023-11-30T09:01:03.748" v="9" actId="2696"/>
        <pc:sldMkLst>
          <pc:docMk/>
          <pc:sldMk cId="4216540864" sldId="267"/>
        </pc:sldMkLst>
      </pc:sldChg>
      <pc:sldChg chg="del">
        <pc:chgData name="김광우" userId="2a936863-4191-4eac-8abe-ae81b37592ba" providerId="ADAL" clId="{F45BAA44-0C3B-4C71-93EA-91D783276ECE}" dt="2023-11-30T09:01:03.937" v="10" actId="2696"/>
        <pc:sldMkLst>
          <pc:docMk/>
          <pc:sldMk cId="101114490" sldId="268"/>
        </pc:sldMkLst>
      </pc:sldChg>
      <pc:sldChg chg="addSp delSp modSp add">
        <pc:chgData name="김광우" userId="2a936863-4191-4eac-8abe-ae81b37592ba" providerId="ADAL" clId="{F45BAA44-0C3B-4C71-93EA-91D783276ECE}" dt="2023-11-30T12:01:19.323" v="1530" actId="1076"/>
        <pc:sldMkLst>
          <pc:docMk/>
          <pc:sldMk cId="1560691469" sldId="268"/>
        </pc:sldMkLst>
        <pc:picChg chg="add mod">
          <ac:chgData name="김광우" userId="2a936863-4191-4eac-8abe-ae81b37592ba" providerId="ADAL" clId="{F45BAA44-0C3B-4C71-93EA-91D783276ECE}" dt="2023-11-30T12:01:19.323" v="1530" actId="1076"/>
          <ac:picMkLst>
            <pc:docMk/>
            <pc:sldMk cId="1560691469" sldId="268"/>
            <ac:picMk id="3" creationId="{828CC0C7-802A-400A-91CE-D0917DE642DC}"/>
          </ac:picMkLst>
        </pc:picChg>
        <pc:picChg chg="del">
          <ac:chgData name="김광우" userId="2a936863-4191-4eac-8abe-ae81b37592ba" providerId="ADAL" clId="{F45BAA44-0C3B-4C71-93EA-91D783276ECE}" dt="2023-11-30T12:01:09.404" v="1528" actId="478"/>
          <ac:picMkLst>
            <pc:docMk/>
            <pc:sldMk cId="1560691469" sldId="268"/>
            <ac:picMk id="4" creationId="{0CD0C7B4-154D-4F26-9CC4-3653DE1245C5}"/>
          </ac:picMkLst>
        </pc:picChg>
      </pc:sldChg>
      <pc:sldChg chg="del">
        <pc:chgData name="김광우" userId="2a936863-4191-4eac-8abe-ae81b37592ba" providerId="ADAL" clId="{F45BAA44-0C3B-4C71-93EA-91D783276ECE}" dt="2023-11-30T09:01:04.142" v="11" actId="2696"/>
        <pc:sldMkLst>
          <pc:docMk/>
          <pc:sldMk cId="1014655551" sldId="269"/>
        </pc:sldMkLst>
      </pc:sldChg>
      <pc:sldChg chg="addSp delSp modSp add">
        <pc:chgData name="김광우" userId="2a936863-4191-4eac-8abe-ae81b37592ba" providerId="ADAL" clId="{F45BAA44-0C3B-4C71-93EA-91D783276ECE}" dt="2023-11-30T12:02:23.556" v="1537" actId="1076"/>
        <pc:sldMkLst>
          <pc:docMk/>
          <pc:sldMk cId="2412004883" sldId="269"/>
        </pc:sldMkLst>
        <pc:picChg chg="del">
          <ac:chgData name="김광우" userId="2a936863-4191-4eac-8abe-ae81b37592ba" providerId="ADAL" clId="{F45BAA44-0C3B-4C71-93EA-91D783276ECE}" dt="2023-11-30T12:01:45.812" v="1532" actId="478"/>
          <ac:picMkLst>
            <pc:docMk/>
            <pc:sldMk cId="2412004883" sldId="269"/>
            <ac:picMk id="3" creationId="{828CC0C7-802A-400A-91CE-D0917DE642DC}"/>
          </ac:picMkLst>
        </pc:picChg>
        <pc:picChg chg="add mod">
          <ac:chgData name="김광우" userId="2a936863-4191-4eac-8abe-ae81b37592ba" providerId="ADAL" clId="{F45BAA44-0C3B-4C71-93EA-91D783276ECE}" dt="2023-11-30T12:02:23.556" v="1537" actId="1076"/>
          <ac:picMkLst>
            <pc:docMk/>
            <pc:sldMk cId="2412004883" sldId="269"/>
            <ac:picMk id="4" creationId="{403C34F2-CF46-46A3-910A-3522B6143158}"/>
          </ac:picMkLst>
        </pc:picChg>
      </pc:sldChg>
      <pc:sldChg chg="modSp add">
        <pc:chgData name="김광우" userId="2a936863-4191-4eac-8abe-ae81b37592ba" providerId="ADAL" clId="{F45BAA44-0C3B-4C71-93EA-91D783276ECE}" dt="2023-11-30T12:04:27.674" v="1592" actId="20577"/>
        <pc:sldMkLst>
          <pc:docMk/>
          <pc:sldMk cId="1451365230" sldId="270"/>
        </pc:sldMkLst>
        <pc:spChg chg="mod">
          <ac:chgData name="김광우" userId="2a936863-4191-4eac-8abe-ae81b37592ba" providerId="ADAL" clId="{F45BAA44-0C3B-4C71-93EA-91D783276ECE}" dt="2023-11-30T12:03:50.948" v="1549" actId="20577"/>
          <ac:spMkLst>
            <pc:docMk/>
            <pc:sldMk cId="1451365230" sldId="270"/>
            <ac:spMk id="2" creationId="{F2D18286-9F1E-486D-9A81-4E3B637943CC}"/>
          </ac:spMkLst>
        </pc:spChg>
        <pc:spChg chg="mod">
          <ac:chgData name="김광우" userId="2a936863-4191-4eac-8abe-ae81b37592ba" providerId="ADAL" clId="{F45BAA44-0C3B-4C71-93EA-91D783276ECE}" dt="2023-11-30T12:04:27.674" v="1592" actId="20577"/>
          <ac:spMkLst>
            <pc:docMk/>
            <pc:sldMk cId="1451365230" sldId="270"/>
            <ac:spMk id="3" creationId="{CEB1AC60-76D7-4295-9066-0D6CF2EC1A7C}"/>
          </ac:spMkLst>
        </pc:spChg>
      </pc:sldChg>
      <pc:sldChg chg="del">
        <pc:chgData name="김광우" userId="2a936863-4191-4eac-8abe-ae81b37592ba" providerId="ADAL" clId="{F45BAA44-0C3B-4C71-93EA-91D783276ECE}" dt="2023-11-30T09:01:04.341" v="12" actId="2696"/>
        <pc:sldMkLst>
          <pc:docMk/>
          <pc:sldMk cId="2055830454" sldId="270"/>
        </pc:sldMkLst>
      </pc:sldChg>
      <pc:sldChg chg="del">
        <pc:chgData name="김광우" userId="2a936863-4191-4eac-8abe-ae81b37592ba" providerId="ADAL" clId="{F45BAA44-0C3B-4C71-93EA-91D783276ECE}" dt="2023-11-30T09:01:04.561" v="13" actId="2696"/>
        <pc:sldMkLst>
          <pc:docMk/>
          <pc:sldMk cId="295087843" sldId="271"/>
        </pc:sldMkLst>
      </pc:sldChg>
      <pc:sldChg chg="addSp delSp modSp add">
        <pc:chgData name="김광우" userId="2a936863-4191-4eac-8abe-ae81b37592ba" providerId="ADAL" clId="{F45BAA44-0C3B-4C71-93EA-91D783276ECE}" dt="2023-11-30T12:05:11.628" v="1596" actId="1076"/>
        <pc:sldMkLst>
          <pc:docMk/>
          <pc:sldMk cId="1626684192" sldId="271"/>
        </pc:sldMkLst>
        <pc:picChg chg="add mod">
          <ac:chgData name="김광우" userId="2a936863-4191-4eac-8abe-ae81b37592ba" providerId="ADAL" clId="{F45BAA44-0C3B-4C71-93EA-91D783276ECE}" dt="2023-11-30T12:05:11.628" v="1596" actId="1076"/>
          <ac:picMkLst>
            <pc:docMk/>
            <pc:sldMk cId="1626684192" sldId="271"/>
            <ac:picMk id="3" creationId="{E7B3E932-2F27-4487-8A38-46A6D9FF872E}"/>
          </ac:picMkLst>
        </pc:picChg>
        <pc:picChg chg="del">
          <ac:chgData name="김광우" userId="2a936863-4191-4eac-8abe-ae81b37592ba" providerId="ADAL" clId="{F45BAA44-0C3B-4C71-93EA-91D783276ECE}" dt="2023-11-30T12:05:09.190" v="1594" actId="478"/>
          <ac:picMkLst>
            <pc:docMk/>
            <pc:sldMk cId="1626684192" sldId="271"/>
            <ac:picMk id="4" creationId="{0CD0C7B4-154D-4F26-9CC4-3653DE1245C5}"/>
          </ac:picMkLst>
        </pc:picChg>
      </pc:sldChg>
      <pc:sldChg chg="del">
        <pc:chgData name="김광우" userId="2a936863-4191-4eac-8abe-ae81b37592ba" providerId="ADAL" clId="{F45BAA44-0C3B-4C71-93EA-91D783276ECE}" dt="2023-11-30T09:01:06.195" v="18" actId="2696"/>
        <pc:sldMkLst>
          <pc:docMk/>
          <pc:sldMk cId="741986807" sldId="272"/>
        </pc:sldMkLst>
      </pc:sldChg>
      <pc:sldChg chg="addSp delSp modSp add">
        <pc:chgData name="김광우" userId="2a936863-4191-4eac-8abe-ae81b37592ba" providerId="ADAL" clId="{F45BAA44-0C3B-4C71-93EA-91D783276ECE}" dt="2023-11-30T12:05:57.751" v="1602" actId="1076"/>
        <pc:sldMkLst>
          <pc:docMk/>
          <pc:sldMk cId="1069693124" sldId="272"/>
        </pc:sldMkLst>
        <pc:picChg chg="del">
          <ac:chgData name="김광우" userId="2a936863-4191-4eac-8abe-ae81b37592ba" providerId="ADAL" clId="{F45BAA44-0C3B-4C71-93EA-91D783276ECE}" dt="2023-11-30T12:05:46.773" v="1598" actId="478"/>
          <ac:picMkLst>
            <pc:docMk/>
            <pc:sldMk cId="1069693124" sldId="272"/>
            <ac:picMk id="3" creationId="{828CC0C7-802A-400A-91CE-D0917DE642DC}"/>
          </ac:picMkLst>
        </pc:picChg>
        <pc:picChg chg="add mod">
          <ac:chgData name="김광우" userId="2a936863-4191-4eac-8abe-ae81b37592ba" providerId="ADAL" clId="{F45BAA44-0C3B-4C71-93EA-91D783276ECE}" dt="2023-11-30T12:05:57.751" v="1602" actId="1076"/>
          <ac:picMkLst>
            <pc:docMk/>
            <pc:sldMk cId="1069693124" sldId="272"/>
            <ac:picMk id="4" creationId="{320E574F-E3B5-49AA-89A1-0926666BD9E4}"/>
          </ac:picMkLst>
        </pc:picChg>
      </pc:sldChg>
      <pc:sldChg chg="del">
        <pc:chgData name="김광우" userId="2a936863-4191-4eac-8abe-ae81b37592ba" providerId="ADAL" clId="{F45BAA44-0C3B-4C71-93EA-91D783276ECE}" dt="2023-11-30T09:01:04.969" v="15" actId="2696"/>
        <pc:sldMkLst>
          <pc:docMk/>
          <pc:sldMk cId="2842672693" sldId="273"/>
        </pc:sldMkLst>
      </pc:sldChg>
      <pc:sldChg chg="del">
        <pc:chgData name="김광우" userId="2a936863-4191-4eac-8abe-ae81b37592ba" providerId="ADAL" clId="{F45BAA44-0C3B-4C71-93EA-91D783276ECE}" dt="2023-11-30T09:01:05.189" v="16" actId="2696"/>
        <pc:sldMkLst>
          <pc:docMk/>
          <pc:sldMk cId="558119286" sldId="274"/>
        </pc:sldMkLst>
      </pc:sldChg>
      <pc:sldChg chg="del">
        <pc:chgData name="김광우" userId="2a936863-4191-4eac-8abe-ae81b37592ba" providerId="ADAL" clId="{F45BAA44-0C3B-4C71-93EA-91D783276ECE}" dt="2023-11-30T09:01:05.425" v="17" actId="2696"/>
        <pc:sldMkLst>
          <pc:docMk/>
          <pc:sldMk cId="522092884" sldId="275"/>
        </pc:sldMkLst>
      </pc:sldChg>
      <pc:sldChg chg="del">
        <pc:chgData name="김광우" userId="2a936863-4191-4eac-8abe-ae81b37592ba" providerId="ADAL" clId="{F45BAA44-0C3B-4C71-93EA-91D783276ECE}" dt="2023-11-30T09:01:04.749" v="14" actId="2696"/>
        <pc:sldMkLst>
          <pc:docMk/>
          <pc:sldMk cId="1930171577" sldId="276"/>
        </pc:sldMkLst>
      </pc:sldChg>
    </pc:docChg>
  </pc:docChgLst>
  <pc:docChgLst>
    <pc:chgData name="김광우" userId="2a936863-4191-4eac-8abe-ae81b37592ba" providerId="ADAL" clId="{29787355-0710-4526-AF4E-80DD2252D673}"/>
  </pc:docChgLst>
  <pc:docChgLst>
    <pc:chgData name="김광우" userId="2a936863-4191-4eac-8abe-ae81b37592ba" providerId="ADAL" clId="{61BFF0F0-FE48-4A63-9F71-93EF6E67BE53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B4000A-431C-40B1-A2C8-FE0FFCC58DF1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994519-E400-4ABE-B707-9CEC10797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754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94519-E400-4ABE-B707-9CEC107978A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731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32CC55-66E8-494C-8E70-F442360954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DFF47F-41B2-4260-BF83-593958DC5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E101DF-4BB7-484A-A78B-9CEF71914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DA48-A317-485B-887C-EFAC093F16D3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714D23-D0AD-4F89-BEAC-800F56747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6330E4-858D-4D3F-8D08-19F331A13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E5B6-3C66-4A2D-A4CC-39A39598D2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877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9CC44F-6806-4E34-BAA0-1DA2956A5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628567-7EF3-498E-B289-1B87BD7C9A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569043-BBFC-42AA-BA17-DF80D36B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DA48-A317-485B-887C-EFAC093F16D3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1479B6-BED8-429E-94AD-F33FA50C4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9C43F5-82BE-4E61-9E22-8233B61CC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E5B6-3C66-4A2D-A4CC-39A39598D2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129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111ED3-DC97-4A99-8A35-D207BF13E9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F6116F-E74F-4750-A7A2-E14B1AAFC0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BAB2C9-A3BE-403D-A214-0CCC46FF8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DA48-A317-485B-887C-EFAC093F16D3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B27754-F9A8-4B36-854E-CAE014CDF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2CC27B-BB00-4B53-9AD8-D69750E15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E5B6-3C66-4A2D-A4CC-39A39598D2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846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FCAFDE-67EB-4EC9-9883-14733FF9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2D3E72-F996-47C2-A9E8-F3AC65A92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F1F7F1-7E1A-45EC-AA2E-529D4506A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DA48-A317-485B-887C-EFAC093F16D3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CFE68C-5A6A-4C5D-8AC3-A90A620C2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C7C4D1-056A-4881-9232-D0CA2997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E5B6-3C66-4A2D-A4CC-39A39598D2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597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AECC6F-2D55-4742-A260-4F42BEBB3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CF098E-B633-4CFA-99FC-1DC05EBE5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F41132-B9CE-4534-820B-49B1EF19A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DA48-A317-485B-887C-EFAC093F16D3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899FE8-25D0-4580-BD2E-FC8DD3B7F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2EDA55-1196-423D-AABA-B2702243C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E5B6-3C66-4A2D-A4CC-39A39598D2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526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F8FCBA-F7C9-4BFB-9663-F7E545A4C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A7D421-E528-4DFE-AA7F-1F36D38082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E44B55-F560-4BD4-833D-6C15679917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8F44FE-D339-480F-8FA3-627413E9C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DA48-A317-485B-887C-EFAC093F16D3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E5F798-8FB8-4239-B5BE-F2C7C3624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EBEC6F-0E86-40BF-9C6F-EB8A83A0D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E5B6-3C66-4A2D-A4CC-39A39598D2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208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44D79E-891F-4D3F-92E1-F648604EC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3F885E-BC07-48EA-B7AA-9D5BF85E0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4623F6-2A32-4190-9DE7-3EB4D5DA0D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73FD6D2-A4E8-48A0-A740-19975E07CD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E19EF7-0B7A-4CB9-AE9F-625711D23C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15AF19-915D-4E01-BD7E-C4B35337C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DA48-A317-485B-887C-EFAC093F16D3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FF133C1-C575-4CB7-ABF1-329319575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7413CF3-543C-4694-9158-9168CB890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E5B6-3C66-4A2D-A4CC-39A39598D2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417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ADA8B2-A1AF-4DD8-ACB0-169942610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5780A4D-0E91-4C76-A549-1B4A9AC8E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DA48-A317-485B-887C-EFAC093F16D3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B6E20B3-CA97-4AE4-97F3-D6A32E449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20D3FF0-B671-4EDE-9AD2-524216592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E5B6-3C66-4A2D-A4CC-39A39598D2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714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88B4F63-0F01-4F11-80BE-2EB3ACFBE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DA48-A317-485B-887C-EFAC093F16D3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53E240-57B4-41FB-921A-386B1A9E7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ADB4DF-0A1C-4DB4-A292-D0C999855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E5B6-3C66-4A2D-A4CC-39A39598D2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358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F8959-D7E7-4DF4-BF9B-0A6AB0BA5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DCC0B1-349C-47BB-9A7E-8DF2829B5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88527D-C600-49A1-A260-FADF5977BB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222013-1050-4021-B0CB-BD5CC8EBD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DA48-A317-485B-887C-EFAC093F16D3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E2F766-BF61-4AE0-9386-EB44CEFD8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278BE0-2238-487F-A192-10D62276F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E5B6-3C66-4A2D-A4CC-39A39598D2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809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11146E-9FE5-4458-8167-BEA18E383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0468FB4-2BA2-4284-8FF8-3C2B52EBF5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E484BF-B292-4195-A0DD-8260B13F6E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6BBB45-74D2-4AB5-A325-145F63300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DA48-A317-485B-887C-EFAC093F16D3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8BBDF6-C4D3-4A8C-9E85-8E3A21215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FE7F52-6734-4A55-A4FB-DD3A4F7D2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E5B6-3C66-4A2D-A4CC-39A39598D2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483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273F103-78F4-42C6-BBAA-A5A4A8C32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4EAC87-B837-4C49-9017-DFF20587C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8D6DF3-A920-4E9B-AA1D-4EB0FF767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DDA48-A317-485B-887C-EFAC093F16D3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6868DD-0610-44E7-82E1-70D77E6C4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846731-1906-44FB-92EE-77B3B7D83E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E5B6-3C66-4A2D-A4CC-39A39598D2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837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ABCAFC-47AB-4F39-A98F-D426490B38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sz="4000" dirty="0"/>
              <a:t>IDEMPOTENT GENERATIVE NETWORK</a:t>
            </a:r>
            <a:endParaRPr lang="ko-KR" altLang="en-US" sz="4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A237D8-4A19-41EC-8925-407A8E4C5F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err="1"/>
              <a:t>Gwangwoo</a:t>
            </a:r>
            <a:r>
              <a:rPr lang="en-US" altLang="ko-KR" dirty="0"/>
              <a:t> Kim</a:t>
            </a:r>
          </a:p>
          <a:p>
            <a:r>
              <a:rPr lang="en-US" altLang="ko-KR" dirty="0"/>
              <a:t>Dec. </a:t>
            </a:r>
            <a:r>
              <a:rPr lang="en-US" altLang="ko-KR"/>
              <a:t>1, </a:t>
            </a:r>
            <a:r>
              <a:rPr lang="en-US" altLang="ko-KR" dirty="0"/>
              <a:t>2023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8576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15052D-AB06-4B47-8D63-9B970AA1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Theory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53482D-11AF-4FEE-9798-C7BC9F0ED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(Step 2) Observe that</a:t>
            </a:r>
          </a:p>
          <a:p>
            <a:endParaRPr lang="en-US" altLang="ko-KR" dirty="0"/>
          </a:p>
          <a:p>
            <a:r>
              <a:rPr lang="en-US" altLang="ko-KR" dirty="0"/>
              <a:t>We had already seen                            . Therefore,</a:t>
            </a:r>
          </a:p>
          <a:p>
            <a:endParaRPr lang="en-US" altLang="ko-KR" dirty="0"/>
          </a:p>
          <a:p>
            <a:r>
              <a:rPr lang="en-US" altLang="ko-KR" dirty="0"/>
              <a:t>By definition of the optimal theta,</a:t>
            </a:r>
          </a:p>
          <a:p>
            <a:endParaRPr lang="en-US" altLang="ko-KR" dirty="0"/>
          </a:p>
          <a:p>
            <a:r>
              <a:rPr lang="en-US" altLang="ko-KR" dirty="0"/>
              <a:t>(1) If           and        , the expectation will be zero</a:t>
            </a:r>
          </a:p>
          <a:p>
            <a:r>
              <a:rPr lang="en-US" altLang="ko-KR" dirty="0"/>
              <a:t>(2) If        , the expectation will be positive unless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24CC36-4493-4BE8-9624-6FB2470D8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838" y="2413573"/>
            <a:ext cx="5578323" cy="3581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961EE79-DF98-464F-9974-8108ED2E3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552" y="2906681"/>
            <a:ext cx="3482642" cy="3657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FFA1BF8-095D-4A3D-A405-336F70807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110" y="3429000"/>
            <a:ext cx="3901778" cy="3810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2F11457-0985-4AD7-A5C4-BAD18DECD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0368" y="4467289"/>
            <a:ext cx="3711262" cy="472481"/>
          </a:xfrm>
          <a:prstGeom prst="rect">
            <a:avLst/>
          </a:prstGeom>
        </p:spPr>
      </p:pic>
      <p:pic>
        <p:nvPicPr>
          <p:cNvPr id="2050" name="Picture 2" descr="https://latex2image-output.s3.amazonaws.com/img-aBDVdyCPKzJ9.png">
            <a:extLst>
              <a:ext uri="{FF2B5EF4-FFF2-40B4-BE49-F238E27FC236}">
                <a16:creationId xmlns:a16="http://schemas.microsoft.com/office/drawing/2014/main" id="{E5827660-7DB8-40D4-9DFF-D444F7445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643" y="5028852"/>
            <a:ext cx="116205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atex2image-output.s3.amazonaws.com/img-k8Xqtv8H9njG.png">
            <a:extLst>
              <a:ext uri="{FF2B5EF4-FFF2-40B4-BE49-F238E27FC236}">
                <a16:creationId xmlns:a16="http://schemas.microsoft.com/office/drawing/2014/main" id="{29EEB687-BAE5-47F3-B61F-D84FCE5FE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848" y="5023275"/>
            <a:ext cx="790575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atex2image-output.s3.amazonaws.com/img-EhnhD5vaZDGw.png">
            <a:extLst>
              <a:ext uri="{FF2B5EF4-FFF2-40B4-BE49-F238E27FC236}">
                <a16:creationId xmlns:a16="http://schemas.microsoft.com/office/drawing/2014/main" id="{CAB8E4C4-1AFE-4B97-93B2-7E0780BAD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643" y="5496621"/>
            <a:ext cx="790575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latex2image-output.s3.amazonaws.com/img-KwzpkhaMr8J1.png">
            <a:extLst>
              <a:ext uri="{FF2B5EF4-FFF2-40B4-BE49-F238E27FC236}">
                <a16:creationId xmlns:a16="http://schemas.microsoft.com/office/drawing/2014/main" id="{F9E3423B-3E67-4A8A-9955-7C435C29A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204" y="5518923"/>
            <a:ext cx="116205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848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13A873-075F-48D0-8B08-041FFCEC0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Remark of Theory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7057B8-722B-435C-A24B-8B039155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expectation was zero </a:t>
            </a:r>
            <a:r>
              <a:rPr lang="en-US" altLang="ko-KR" dirty="0" err="1"/>
              <a:t>iff</a:t>
            </a:r>
            <a:r>
              <a:rPr lang="en-US" altLang="ko-KR" dirty="0"/>
              <a:t>            </a:t>
            </a:r>
            <a:r>
              <a:rPr lang="en-US" altLang="ko-KR" dirty="0" err="1"/>
              <a:t>iff</a:t>
            </a:r>
            <a:r>
              <a:rPr lang="en-US" altLang="ko-KR" dirty="0"/>
              <a:t> the definition of being on the estimated manifold.  </a:t>
            </a:r>
          </a:p>
          <a:p>
            <a:r>
              <a:rPr lang="en-US" altLang="ko-KR" dirty="0"/>
              <a:t>That is, the expectation measures the probability of a random z to be mapped outside of the manifold.</a:t>
            </a:r>
          </a:p>
          <a:p>
            <a:r>
              <a:rPr lang="en-US" altLang="ko-KR" dirty="0"/>
              <a:t>Optimizing idempotence is essentially maximizing the portion of z’s that are mapped onto the manifold.</a:t>
            </a:r>
          </a:p>
          <a:p>
            <a:endParaRPr lang="en-US" altLang="ko-KR" dirty="0"/>
          </a:p>
          <a:p>
            <a:r>
              <a:rPr lang="en-US" altLang="ko-KR" dirty="0"/>
              <a:t>In practice,    was chosen to be &lt;1 </a:t>
            </a:r>
            <a:endParaRPr lang="ko-KR" altLang="en-US" dirty="0"/>
          </a:p>
        </p:txBody>
      </p:sp>
      <p:pic>
        <p:nvPicPr>
          <p:cNvPr id="3074" name="Picture 2" descr="https://latex2image-output.s3.amazonaws.com/img-s8KmFBwAnbJN.png">
            <a:extLst>
              <a:ext uri="{FF2B5EF4-FFF2-40B4-BE49-F238E27FC236}">
                <a16:creationId xmlns:a16="http://schemas.microsoft.com/office/drawing/2014/main" id="{C59B9264-3CCF-44A3-8B18-AE3D6FC0E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901" y="1938454"/>
            <a:ext cx="117157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atex2image-output.s3.amazonaws.com/img-zTc2fs8n3KfT.png">
            <a:extLst>
              <a:ext uri="{FF2B5EF4-FFF2-40B4-BE49-F238E27FC236}">
                <a16:creationId xmlns:a16="http://schemas.microsoft.com/office/drawing/2014/main" id="{BC995855-A448-463A-93A7-E35EDD024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799" y="5129213"/>
            <a:ext cx="24765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827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CAA31-4C29-4E27-823B-83FF037BA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Experimental results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D0C7B4-154D-4F26-9CC4-3653DE124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519" y="2343295"/>
            <a:ext cx="9724961" cy="332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407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CAA31-4C29-4E27-823B-83FF037BA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Experimental results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B3E932-2F27-4487-8A38-46A6D9FF8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604" y="2198782"/>
            <a:ext cx="9586791" cy="333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84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CAA31-4C29-4E27-823B-83FF037BA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Experimental results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8CC0C7-802A-400A-91CE-D0917DE64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620" y="1893851"/>
            <a:ext cx="8984759" cy="42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691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CAA31-4C29-4E27-823B-83FF037BA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Experimental results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0E574F-E3B5-49AA-89A1-0926666BD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629" y="1544279"/>
            <a:ext cx="4577914" cy="494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93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CAA31-4C29-4E27-823B-83FF037BA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Experimental results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3C34F2-CF46-46A3-910A-3522B6143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537" y="1690688"/>
            <a:ext cx="4832926" cy="474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04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D18286-9F1E-486D-9A81-4E3B63794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Limitations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1AC60-76D7-4295-9066-0D6CF2EC1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Mode collapse (similar to GAN)</a:t>
            </a:r>
          </a:p>
          <a:p>
            <a:r>
              <a:rPr lang="en-US" altLang="ko-KR" dirty="0"/>
              <a:t>Blurriness (similar to VAE)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1365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B31FE-9492-4987-A72D-5DBB3257B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Motivation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57D779-3D42-4FD2-AF65-B3F82BD7C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525" y="1549756"/>
            <a:ext cx="4922947" cy="29491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3AF198-14DB-44FD-BCD0-B8782C6F4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861" y="4632767"/>
            <a:ext cx="8954276" cy="22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6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B31FE-9492-4987-A72D-5DBB3257B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29394BD-E1AF-47F8-8581-957BECC3F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 dirty="0"/>
              <a:t>(Definition) A matrix M is said to be idempotent if</a:t>
            </a:r>
          </a:p>
          <a:p>
            <a:r>
              <a:rPr lang="en-US" altLang="ko-KR" dirty="0"/>
              <a:t>It is also called a projection matrix. </a:t>
            </a:r>
            <a:endParaRPr lang="ko-KR" altLang="en-US" dirty="0"/>
          </a:p>
        </p:txBody>
      </p:sp>
      <p:pic>
        <p:nvPicPr>
          <p:cNvPr id="1028" name="Picture 4" descr="https://assafshocher.github.io/IGN/images/IGN_teaser2.jpg">
            <a:extLst>
              <a:ext uri="{FF2B5EF4-FFF2-40B4-BE49-F238E27FC236}">
                <a16:creationId xmlns:a16="http://schemas.microsoft.com/office/drawing/2014/main" id="{EA66C10A-5187-4831-BF75-EB395C3EF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006" y="3128103"/>
            <a:ext cx="8377987" cy="312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atex2image-output.s3.amazonaws.com/img-N5NftqwwQ1dB.png">
            <a:extLst>
              <a:ext uri="{FF2B5EF4-FFF2-40B4-BE49-F238E27FC236}">
                <a16:creationId xmlns:a16="http://schemas.microsoft.com/office/drawing/2014/main" id="{904FAB30-BE05-4A15-8940-9A5E27F62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7427" y="1906510"/>
            <a:ext cx="114300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9BF950B-D806-4C02-9B07-C936E86D820E}"/>
              </a:ext>
            </a:extLst>
          </p:cNvPr>
          <p:cNvSpPr/>
          <p:nvPr/>
        </p:nvSpPr>
        <p:spPr>
          <a:xfrm>
            <a:off x="2946003" y="6257848"/>
            <a:ext cx="2017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You can’t </a:t>
            </a:r>
            <a:r>
              <a:rPr lang="en-US" altLang="ko-KR" dirty="0" err="1"/>
              <a:t>overdry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2229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938BA7-9D3C-4571-BAE4-510CB2AEC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62D9FB-2945-4B41-9208-BF008E33E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Assume both distribution </a:t>
            </a:r>
            <a:r>
              <a:rPr lang="en-US" altLang="ko-KR" dirty="0" err="1"/>
              <a:t>p_x</a:t>
            </a:r>
            <a:r>
              <a:rPr lang="en-US" altLang="ko-KR" dirty="0"/>
              <a:t> and </a:t>
            </a:r>
            <a:r>
              <a:rPr lang="en-US" altLang="ko-KR" dirty="0" err="1"/>
              <a:t>p_z</a:t>
            </a:r>
            <a:r>
              <a:rPr lang="en-US" altLang="ko-KR" dirty="0"/>
              <a:t> lie in the same space.</a:t>
            </a:r>
          </a:p>
          <a:p>
            <a:r>
              <a:rPr lang="en-US" altLang="ko-KR" dirty="0"/>
              <a:t>Three objectives:</a:t>
            </a:r>
          </a:p>
          <a:p>
            <a:pPr lvl="1"/>
            <a:r>
              <a:rPr lang="en-US" altLang="ko-KR" dirty="0"/>
              <a:t>Reconstruction objective: f(x) = x</a:t>
            </a:r>
          </a:p>
          <a:p>
            <a:pPr lvl="1"/>
            <a:r>
              <a:rPr lang="en-US" altLang="ko-KR" dirty="0"/>
              <a:t>Idempotent objective: f(f(z)) = f(z)</a:t>
            </a:r>
          </a:p>
          <a:p>
            <a:pPr lvl="2"/>
            <a:r>
              <a:rPr lang="en-US" altLang="ko-KR" dirty="0"/>
              <a:t>Observation: if f(y) = y for all y, it satisfies the two objective!</a:t>
            </a:r>
          </a:p>
          <a:p>
            <a:pPr lvl="2"/>
            <a:r>
              <a:rPr lang="en-US" altLang="ko-KR" dirty="0"/>
              <a:t>Furthermore, the idempotent objective is encouraging the manifold to expand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4F289E-0585-48FA-AE26-0B45FD544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302" y="4328693"/>
            <a:ext cx="5267396" cy="244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18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2B550D-C825-4503-A91C-2EE7D9553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A7BF0A-235B-4B36-8E9F-47C200A4D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 order to discourage the incentive to expand the manifold, we only optimize </a:t>
            </a:r>
            <a:r>
              <a:rPr lang="en-US" altLang="ko-KR" dirty="0" err="1"/>
              <a:t>w.r.t.</a:t>
            </a:r>
            <a:r>
              <a:rPr lang="en-US" altLang="ko-KR" dirty="0"/>
              <a:t> the first (inner) instantiation, that, is</a:t>
            </a:r>
          </a:p>
          <a:p>
            <a:endParaRPr lang="en-US" altLang="ko-KR" dirty="0"/>
          </a:p>
          <a:p>
            <a:r>
              <a:rPr lang="en-US" altLang="ko-KR" dirty="0"/>
              <a:t>Tightness objective: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Final objective: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7F188C-A0D5-4054-A2DD-C96162569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941" y="2781563"/>
            <a:ext cx="5502117" cy="3581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83D9A95-5598-42FF-BB9F-149563E9A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510" y="3814588"/>
            <a:ext cx="5966977" cy="3734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4D51E1-3706-4A2A-915D-832F5EF81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6819" y="4862854"/>
            <a:ext cx="5738357" cy="99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533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456E6B-E7A7-416F-9178-87BBDD776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C84E15-2031-4754-9E90-D90D917D5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Update rule:</a:t>
            </a:r>
          </a:p>
          <a:p>
            <a:endParaRPr lang="en-US" altLang="ko-KR" dirty="0"/>
          </a:p>
          <a:p>
            <a:r>
              <a:rPr lang="en-US" altLang="ko-KR" dirty="0"/>
              <a:t>Gradients: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992790-96F1-4CB6-87FE-224978711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935" y="1954868"/>
            <a:ext cx="2408129" cy="7849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5DA45CC-BB96-4238-9B26-75A002F7B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619" y="3300312"/>
            <a:ext cx="8542760" cy="122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648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456E6B-E7A7-416F-9178-87BBDD776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Training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07179FC-5FF9-4A3A-AD03-AE0A8C464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22" y="2474029"/>
            <a:ext cx="5597035" cy="28160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8F544C-9AF4-493A-92F8-9F29E9B81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006" y="1726184"/>
            <a:ext cx="6098994" cy="431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242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AA1FF-48E6-4EEE-A28C-1F5AD8B2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Theory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32012-F384-48F9-AB84-38259441C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344" y="2045850"/>
            <a:ext cx="8893311" cy="27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73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648D-EF2E-4738-A5CD-70F6D3DDF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Theory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83D2E1-6C3A-4727-A06A-35053630A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(Step 1) Observe that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By change of variable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Let                   . The solution is  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1D2F45-7332-4288-B882-3C7BA2C5A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681" y="2365970"/>
            <a:ext cx="5692633" cy="9602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73E0AF3-4C0F-4696-AB05-9A55C8EBB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799" y="3732704"/>
            <a:ext cx="5014395" cy="12193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1CD5A16-A5C0-4FBB-9D92-F00AEB7DB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121" y="5453814"/>
            <a:ext cx="2270957" cy="3200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9A15B48-B6EE-4DB9-BB75-FD594D5FB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1907" y="5453814"/>
            <a:ext cx="3497883" cy="38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53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6326</TotalTime>
  <Words>300</Words>
  <Application>Microsoft Office PowerPoint</Application>
  <PresentationFormat>와이드스크린</PresentationFormat>
  <Paragraphs>60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IDEMPOTENT GENERATIVE NETWORK</vt:lpstr>
      <vt:lpstr>Motivation</vt:lpstr>
      <vt:lpstr>Introduction</vt:lpstr>
      <vt:lpstr>Method</vt:lpstr>
      <vt:lpstr>Method</vt:lpstr>
      <vt:lpstr>Training</vt:lpstr>
      <vt:lpstr>Training</vt:lpstr>
      <vt:lpstr>Theory</vt:lpstr>
      <vt:lpstr>Theory </vt:lpstr>
      <vt:lpstr>Theory</vt:lpstr>
      <vt:lpstr>Remark of Theory </vt:lpstr>
      <vt:lpstr>Experimental results</vt:lpstr>
      <vt:lpstr>Experimental results</vt:lpstr>
      <vt:lpstr>Experimental results</vt:lpstr>
      <vt:lpstr>Experimental results</vt:lpstr>
      <vt:lpstr>Experimental results</vt:lpstr>
      <vt:lpstr>Limitations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Nowcasting and forecasting the potential domestic and international spread of the 2019-nCoV outbreak originating in Wuhan, China: a modelling study</dc:title>
  <dc:creator>김광우</dc:creator>
  <cp:lastModifiedBy>김광우</cp:lastModifiedBy>
  <cp:revision>271</cp:revision>
  <dcterms:created xsi:type="dcterms:W3CDTF">2022-11-30T19:00:27Z</dcterms:created>
  <dcterms:modified xsi:type="dcterms:W3CDTF">2023-11-30T12:07:51Z</dcterms:modified>
</cp:coreProperties>
</file>